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6A500-8BBB-46A9-B1F8-E49A86582F1C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51DEE-3435-408E-8CB1-71F815E64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2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51DEE-3435-408E-8CB1-71F815E64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51DEE-3435-408E-8CB1-71F815E64E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6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30B8-89BD-4136-9E8F-52AE3326FB14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E161-7ADD-41EE-A71C-DF40D8F2D9FD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4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B8D4-93CD-484C-A42D-7A2653C2C445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36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6D661-64F1-4BC8-829A-4F83D658536D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3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62-5BB2-45F1-B01F-8CC0F9F7C76E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61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EC68-C756-4227-806B-B70A24B9C497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50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FDC9-2E19-4C2D-BCF8-2A0EE787438B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4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A5A9-49E7-4AA3-BA74-3C0FC5095951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558-9182-49FD-980C-B0874699F834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D940-80B6-43BC-BBB3-AB09A5D07C32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BA8B-312B-4BCA-99D5-626960641E29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2F48-9539-466E-8DBB-A1598BFA5038}" type="datetime1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914-5C8B-4F09-A376-1BC9120C0467}" type="datetime1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147-DC9A-44E3-B4DB-B06EDA927E70}" type="datetime1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2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DA39-88B9-4B99-93E1-008A6D1A9561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61-8686-4083-98A2-EE17DD5FFB91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E040-F62D-46EB-99A1-996CB6116356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D3385E-3281-4194-8039-0F6E5039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Little River Wildlife Sanctuary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1500 acres</a:t>
            </a:r>
          </a:p>
          <a:p>
            <a:pPr lvl="0"/>
            <a:r>
              <a:rPr lang="en-US" smtClean="0"/>
              <a:t>Land </a:t>
            </a:r>
            <a:r>
              <a:rPr lang="en-US" dirty="0" smtClean="0"/>
              <a:t>and main building</a:t>
            </a:r>
          </a:p>
          <a:p>
            <a:pPr lvl="1"/>
            <a:r>
              <a:rPr lang="en-US" dirty="0" smtClean="0"/>
              <a:t>Donated by Ruth Walker</a:t>
            </a:r>
          </a:p>
          <a:p>
            <a:pPr lvl="1"/>
            <a:r>
              <a:rPr lang="en-US" dirty="0" smtClean="0"/>
              <a:t>Memorial to her husband David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Preserve open space</a:t>
            </a:r>
          </a:p>
          <a:p>
            <a:pPr lvl="1"/>
            <a:r>
              <a:rPr lang="en-US" dirty="0" smtClean="0"/>
              <a:t>Foster appreciation and enjoyment of nature</a:t>
            </a:r>
          </a:p>
          <a:p>
            <a:pPr lvl="1"/>
            <a:r>
              <a:rPr lang="en-US" dirty="0" smtClean="0"/>
              <a:t>Preserve ecologically significant areas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F56E-63E3-42D3-985A-37D87A47B7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Explore the Sanctuary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Hiking</a:t>
            </a:r>
            <a:endParaRPr lang="en-US" dirty="0" smtClean="0"/>
          </a:p>
          <a:p>
            <a:pPr lvl="1"/>
            <a:r>
              <a:rPr lang="en-US" dirty="0" smtClean="0"/>
              <a:t>Over 10 miles of hiking trails</a:t>
            </a:r>
          </a:p>
          <a:p>
            <a:pPr lvl="1"/>
            <a:r>
              <a:rPr lang="en-US" dirty="0" smtClean="0"/>
              <a:t>Bicycles are not allowed</a:t>
            </a:r>
          </a:p>
          <a:p>
            <a:r>
              <a:rPr lang="en-US" dirty="0" smtClean="0"/>
              <a:t>Canoeing</a:t>
            </a:r>
          </a:p>
          <a:p>
            <a:pPr lvl="1"/>
            <a:r>
              <a:rPr lang="en-US" dirty="0" smtClean="0"/>
              <a:t>Canoe on over 4 miles of river</a:t>
            </a:r>
          </a:p>
          <a:p>
            <a:pPr lvl="1"/>
            <a:r>
              <a:rPr lang="en-US" dirty="0" smtClean="0"/>
              <a:t>Meander down several branches</a:t>
            </a:r>
          </a:p>
          <a:p>
            <a:pPr lvl="1"/>
            <a:r>
              <a:rPr lang="en-US" dirty="0" smtClean="0"/>
              <a:t>Enjoy our “glass-bottomed” canoe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F56E-63E3-42D3-985A-37D87A47B7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Glass-Bottomed Canoe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F56E-63E3-42D3-985A-37D87A47B7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Keep Nature 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 it in, pack it out</a:t>
            </a:r>
          </a:p>
          <a:p>
            <a:pPr lvl="1"/>
            <a:r>
              <a:rPr lang="en-US" smtClean="0"/>
              <a:t>Please carry out all your trash</a:t>
            </a:r>
          </a:p>
          <a:p>
            <a:r>
              <a:rPr lang="en-US" smtClean="0"/>
              <a:t>Don’t feed any animals</a:t>
            </a:r>
          </a:p>
          <a:p>
            <a:pPr lvl="1"/>
            <a:r>
              <a:rPr lang="en-US" smtClean="0"/>
              <a:t>Especially geese, chipmunks, and squirrels</a:t>
            </a:r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F56E-63E3-42D3-985A-37D87A47B7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Directions online at</a:t>
            </a:r>
          </a:p>
          <a:p>
            <a:pPr marL="0" indent="0" algn="ctr">
              <a:buNone/>
            </a:pPr>
            <a:r>
              <a:rPr lang="en-US" sz="3200" dirty="0" smtClean="0"/>
              <a:t>www.littleriverwildlifesanctuary.example.org</a:t>
            </a:r>
            <a:endParaRPr lang="en-US" sz="32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Little River Wildlife Sanctuary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F56E-63E3-42D3-985A-37D87A47B7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463</TotalTime>
  <Words>129</Words>
  <Application>Microsoft Office PowerPoint</Application>
  <PresentationFormat>Widescreen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Little River Wildlife Sanctuary</vt:lpstr>
      <vt:lpstr>About Us</vt:lpstr>
      <vt:lpstr>Explore the Sanctuary</vt:lpstr>
      <vt:lpstr>Glass-Bottomed Canoe</vt:lpstr>
      <vt:lpstr>Keep Nature Natural</vt:lpstr>
      <vt:lpstr>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River Wildlife Sanctuary</dc:title>
  <dc:creator>Katherine T. Pinard</dc:creator>
  <cp:lastModifiedBy>upstairspc02</cp:lastModifiedBy>
  <cp:revision>8</cp:revision>
  <dcterms:created xsi:type="dcterms:W3CDTF">2013-03-28T22:51:12Z</dcterms:created>
  <dcterms:modified xsi:type="dcterms:W3CDTF">2014-07-06T15:37:06Z</dcterms:modified>
</cp:coreProperties>
</file>